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=""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=""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400" i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2023</a:t>
            </a:r>
            <a:endParaRPr lang="ru-RU" sz="14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=""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=""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=""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761038" y="120221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=""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2729552" y="84777"/>
            <a:ext cx="7065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endParaRPr 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«Факел»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=""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=""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=""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=""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087733"/>
              </p:ext>
            </p:extLst>
          </p:nvPr>
        </p:nvGraphicFramePr>
        <p:xfrm>
          <a:off x="347652" y="967947"/>
          <a:ext cx="5287439" cy="1847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=""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=""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Бадминтон,</a:t>
                      </a:r>
                      <a:r>
                        <a:rPr lang="ru-RU" sz="1200" baseline="0" dirty="0" smtClean="0">
                          <a:effectLst/>
                        </a:rPr>
                        <a:t> Танцевальная карусель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Баскетбол,</a:t>
                      </a:r>
                      <a:r>
                        <a:rPr lang="ru-RU" sz="1200" baseline="0" dirty="0" smtClean="0">
                          <a:effectLst/>
                        </a:rPr>
                        <a:t> Бадминтон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«Футбол в школе», «Самбо в школу», «Баскетбол в школу» и т.д.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671804"/>
              </p:ext>
            </p:extLst>
          </p:nvPr>
        </p:nvGraphicFramePr>
        <p:xfrm>
          <a:off x="708523" y="2870215"/>
          <a:ext cx="5133477" cy="1046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=""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=""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=""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=""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133870"/>
              </p:ext>
            </p:extLst>
          </p:nvPr>
        </p:nvGraphicFramePr>
        <p:xfrm>
          <a:off x="6755663" y="2881325"/>
          <a:ext cx="5377165" cy="3960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=""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=""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=""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72891"/>
              </p:ext>
            </p:extLst>
          </p:nvPr>
        </p:nvGraphicFramePr>
        <p:xfrm>
          <a:off x="606957" y="4090211"/>
          <a:ext cx="5339336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=""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=""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=""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0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0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=""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137342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=""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=""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282</Words>
  <Application>Microsoft Office PowerPoint</Application>
  <PresentationFormat>Широкоэкранный</PresentationFormat>
  <Paragraphs>90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pc</cp:lastModifiedBy>
  <cp:revision>24</cp:revision>
  <dcterms:created xsi:type="dcterms:W3CDTF">2025-01-24T16:00:12Z</dcterms:created>
  <dcterms:modified xsi:type="dcterms:W3CDTF">2025-02-03T14:24:40Z</dcterms:modified>
</cp:coreProperties>
</file>